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A7F7-E098-4F70-8A84-782009063A9F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2476-742F-4BA7-B8D4-86947BDC0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742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A7F7-E098-4F70-8A84-782009063A9F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2476-742F-4BA7-B8D4-86947BDC0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109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A7F7-E098-4F70-8A84-782009063A9F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2476-742F-4BA7-B8D4-86947BDC0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6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A7F7-E098-4F70-8A84-782009063A9F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2476-742F-4BA7-B8D4-86947BDC0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494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A7F7-E098-4F70-8A84-782009063A9F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2476-742F-4BA7-B8D4-86947BDC0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121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A7F7-E098-4F70-8A84-782009063A9F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2476-742F-4BA7-B8D4-86947BDC0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972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A7F7-E098-4F70-8A84-782009063A9F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2476-742F-4BA7-B8D4-86947BDC0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72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A7F7-E098-4F70-8A84-782009063A9F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2476-742F-4BA7-B8D4-86947BDC0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68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A7F7-E098-4F70-8A84-782009063A9F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2476-742F-4BA7-B8D4-86947BDC0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335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A7F7-E098-4F70-8A84-782009063A9F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2476-742F-4BA7-B8D4-86947BDC0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533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A7F7-E098-4F70-8A84-782009063A9F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2476-742F-4BA7-B8D4-86947BDC0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211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4A7F7-E098-4F70-8A84-782009063A9F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92476-742F-4BA7-B8D4-86947BDC0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011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Bacon as father of Essays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                                                 By</a:t>
            </a:r>
          </a:p>
          <a:p>
            <a:pPr marL="0" indent="0" algn="ctr">
              <a:buNone/>
            </a:pPr>
            <a:r>
              <a:rPr lang="en-US" dirty="0" smtClean="0"/>
              <a:t>Narendra Gawali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722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838200" y="191070"/>
            <a:ext cx="10515600" cy="17405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09433"/>
            <a:ext cx="12192000" cy="7560860"/>
          </a:xfrm>
        </p:spPr>
      </p:pic>
    </p:spTree>
    <p:extLst>
      <p:ext uri="{BB962C8B-B14F-4D97-AF65-F5344CB8AC3E}">
        <p14:creationId xmlns:p14="http://schemas.microsoft.com/office/powerpoint/2010/main" val="794958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3773" y="-177421"/>
            <a:ext cx="12355773" cy="7206018"/>
          </a:xfrm>
        </p:spPr>
      </p:pic>
    </p:spTree>
    <p:extLst>
      <p:ext uri="{BB962C8B-B14F-4D97-AF65-F5344CB8AC3E}">
        <p14:creationId xmlns:p14="http://schemas.microsoft.com/office/powerpoint/2010/main" val="68048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9182" y="-163774"/>
            <a:ext cx="12301182" cy="7233313"/>
          </a:xfrm>
        </p:spPr>
      </p:pic>
    </p:spTree>
    <p:extLst>
      <p:ext uri="{BB962C8B-B14F-4D97-AF65-F5344CB8AC3E}">
        <p14:creationId xmlns:p14="http://schemas.microsoft.com/office/powerpoint/2010/main" val="2856533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6478" y="-177421"/>
            <a:ext cx="12328478" cy="7260609"/>
          </a:xfrm>
        </p:spPr>
      </p:pic>
    </p:spTree>
    <p:extLst>
      <p:ext uri="{BB962C8B-B14F-4D97-AF65-F5344CB8AC3E}">
        <p14:creationId xmlns:p14="http://schemas.microsoft.com/office/powerpoint/2010/main" val="2937293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9182" y="-191070"/>
            <a:ext cx="12301182" cy="7260609"/>
          </a:xfrm>
        </p:spPr>
      </p:pic>
    </p:spTree>
    <p:extLst>
      <p:ext uri="{BB962C8B-B14F-4D97-AF65-F5344CB8AC3E}">
        <p14:creationId xmlns:p14="http://schemas.microsoft.com/office/powerpoint/2010/main" val="800074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1069"/>
            <a:ext cx="12192000" cy="7192370"/>
          </a:xfrm>
        </p:spPr>
      </p:pic>
    </p:spTree>
    <p:extLst>
      <p:ext uri="{BB962C8B-B14F-4D97-AF65-F5344CB8AC3E}">
        <p14:creationId xmlns:p14="http://schemas.microsoft.com/office/powerpoint/2010/main" val="2355409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2829" y="-177421"/>
            <a:ext cx="12314830" cy="7246961"/>
          </a:xfrm>
        </p:spPr>
      </p:pic>
    </p:spTree>
    <p:extLst>
      <p:ext uri="{BB962C8B-B14F-4D97-AF65-F5344CB8AC3E}">
        <p14:creationId xmlns:p14="http://schemas.microsoft.com/office/powerpoint/2010/main" val="2509475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6478" y="-191069"/>
            <a:ext cx="12328478" cy="7233314"/>
          </a:xfrm>
        </p:spPr>
      </p:pic>
    </p:spTree>
    <p:extLst>
      <p:ext uri="{BB962C8B-B14F-4D97-AF65-F5344CB8AC3E}">
        <p14:creationId xmlns:p14="http://schemas.microsoft.com/office/powerpoint/2010/main" val="443159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838200" y="177422"/>
            <a:ext cx="10515600" cy="18770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6477" y="0"/>
            <a:ext cx="12328478" cy="6858000"/>
          </a:xfrm>
        </p:spPr>
      </p:pic>
    </p:spTree>
    <p:extLst>
      <p:ext uri="{BB962C8B-B14F-4D97-AF65-F5344CB8AC3E}">
        <p14:creationId xmlns:p14="http://schemas.microsoft.com/office/powerpoint/2010/main" val="1129726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</Words>
  <Application>Microsoft Office PowerPoint</Application>
  <PresentationFormat>Widescreen</PresentationFormat>
  <Paragraphs>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Bacon as father of Essays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 PC</dc:creator>
  <cp:lastModifiedBy>My PC</cp:lastModifiedBy>
  <cp:revision>3</cp:revision>
  <dcterms:created xsi:type="dcterms:W3CDTF">2020-09-08T08:11:14Z</dcterms:created>
  <dcterms:modified xsi:type="dcterms:W3CDTF">2020-12-13T04:32:57Z</dcterms:modified>
</cp:coreProperties>
</file>